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26/7/21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2FD806E9-A311-4B8D-A6F7-8D79675BD8EE}"/>
              </a:ext>
            </a:extLst>
          </p:cNvPr>
          <p:cNvSpPr txBox="1"/>
          <p:nvPr/>
        </p:nvSpPr>
        <p:spPr>
          <a:xfrm>
            <a:off x="3470276" y="28838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ΠΑΝΑΓΙΩΤΗΣ ΤΖΟΥΡΑΣ ΚΑΙ ΣΙΑ ΕΕ</a:t>
            </a:r>
            <a:endParaRPr lang="en-US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78C80DF3-5BA0-4D20-8FA3-3FB3C241D5EF}"/>
              </a:ext>
            </a:extLst>
          </p:cNvPr>
          <p:cNvSpPr txBox="1"/>
          <p:nvPr/>
        </p:nvSpPr>
        <p:spPr>
          <a:xfrm>
            <a:off x="3670300" y="24498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ΑΤΤΕ3-0217818</a:t>
            </a:r>
            <a:endParaRPr lang="en-US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EAE6189-8093-4137-9F08-4D99EE4222DB}"/>
              </a:ext>
            </a:extLst>
          </p:cNvPr>
          <p:cNvSpPr txBox="1"/>
          <p:nvPr/>
        </p:nvSpPr>
        <p:spPr>
          <a:xfrm>
            <a:off x="5752068" y="567036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18</a:t>
            </a:r>
            <a:r>
              <a:rPr lang="el-GR"/>
              <a:t>.</a:t>
            </a:r>
            <a:r>
              <a:rPr lang="en-US"/>
              <a:t>601,86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Info Kontakos MC</cp:lastModifiedBy>
  <cp:revision>13</cp:revision>
  <dcterms:created xsi:type="dcterms:W3CDTF">2021-05-19T11:41:06Z</dcterms:created>
  <dcterms:modified xsi:type="dcterms:W3CDTF">2021-07-26T11:59:55Z</dcterms:modified>
</cp:coreProperties>
</file>